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65" r:id="rId12"/>
    <p:sldId id="304" r:id="rId13"/>
    <p:sldId id="268" r:id="rId14"/>
    <p:sldId id="299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305" r:id="rId28"/>
    <p:sldId id="300" r:id="rId29"/>
    <p:sldId id="302" r:id="rId30"/>
    <p:sldId id="306" r:id="rId31"/>
    <p:sldId id="307" r:id="rId32"/>
    <p:sldId id="303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754" autoAdjust="0"/>
  </p:normalViewPr>
  <p:slideViewPr>
    <p:cSldViewPr snapToGrid="0">
      <p:cViewPr varScale="1">
        <p:scale>
          <a:sx n="128" d="100"/>
          <a:sy n="128" d="100"/>
        </p:scale>
        <p:origin x="996" y="120"/>
      </p:cViewPr>
      <p:guideLst/>
    </p:cSldViewPr>
  </p:slideViewPr>
  <p:outlineViewPr>
    <p:cViewPr>
      <p:scale>
        <a:sx n="33" d="100"/>
        <a:sy n="33" d="100"/>
      </p:scale>
      <p:origin x="0" y="-174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12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546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92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759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60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12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785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7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11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41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604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F0824-3104-4157-9583-B60B009A60B2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727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160" y="1621333"/>
            <a:ext cx="6858000" cy="3119716"/>
          </a:xfrm>
        </p:spPr>
        <p:txBody>
          <a:bodyPr>
            <a:noAutofit/>
          </a:bodyPr>
          <a:lstStyle/>
          <a:p>
            <a:r>
              <a:rPr lang="en-GB" b="1" dirty="0" smtClean="0"/>
              <a:t>Qu’est-ce </a:t>
            </a:r>
            <a:r>
              <a:rPr lang="en-GB" b="1" smtClean="0"/>
              <a:t>Spotty </a:t>
            </a:r>
            <a:br>
              <a:rPr lang="en-GB" b="1" smtClean="0"/>
            </a:br>
            <a:r>
              <a:rPr lang="en-GB" b="1" smtClean="0"/>
              <a:t>aime</a:t>
            </a:r>
            <a:r>
              <a:rPr lang="en-GB" b="1" dirty="0" smtClean="0"/>
              <a:t> faire?</a:t>
            </a:r>
            <a:br>
              <a:rPr lang="en-GB" b="1" dirty="0" smtClean="0"/>
            </a:br>
            <a:r>
              <a:rPr lang="en-GB" sz="4400" b="1" dirty="0" smtClean="0"/>
              <a:t>What does Spotty like doing?</a:t>
            </a:r>
            <a:endParaRPr lang="fr-FR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01" y="5193977"/>
            <a:ext cx="2712464" cy="1404687"/>
          </a:xfrm>
        </p:spPr>
        <p:txBody>
          <a:bodyPr>
            <a:normAutofit/>
          </a:bodyPr>
          <a:lstStyle/>
          <a:p>
            <a:r>
              <a:rPr lang="en-GB" dirty="0" smtClean="0"/>
              <a:t>Images: pixabay.com</a:t>
            </a:r>
          </a:p>
          <a:p>
            <a:r>
              <a:rPr lang="en-GB" dirty="0" smtClean="0"/>
              <a:t>© frenchteacher.net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070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9115" y="1964953"/>
            <a:ext cx="3425252" cy="23655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354" y="2449468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95" y="4916774"/>
            <a:ext cx="8604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</a:t>
            </a:r>
            <a:r>
              <a:rPr lang="en-GB" sz="5400" dirty="0" err="1" smtClean="0"/>
              <a:t>écouter</a:t>
            </a:r>
            <a:r>
              <a:rPr lang="en-GB" sz="5400" dirty="0" smtClean="0"/>
              <a:t> la </a:t>
            </a:r>
            <a:r>
              <a:rPr lang="en-GB" sz="5400" dirty="0" err="1" smtClean="0"/>
              <a:t>professeure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83449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4941" y="1074429"/>
            <a:ext cx="3379033" cy="32352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489" y="2426982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3967" y="4516662"/>
            <a:ext cx="62359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/>
              <a:t>Il adore </a:t>
            </a:r>
            <a:r>
              <a:rPr lang="en-GB" sz="5400" dirty="0" err="1" smtClean="0"/>
              <a:t>acheter</a:t>
            </a:r>
            <a:r>
              <a:rPr lang="en-GB" sz="5400" dirty="0" smtClean="0"/>
              <a:t> </a:t>
            </a:r>
          </a:p>
          <a:p>
            <a:pPr algn="ctr"/>
            <a:r>
              <a:rPr lang="en-GB" sz="5400" dirty="0" smtClean="0"/>
              <a:t>des provisions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1654038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1592" y="1732787"/>
            <a:ext cx="2956915" cy="22410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630" y="2254596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4360" y="4422099"/>
            <a:ext cx="75700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</a:t>
            </a:r>
            <a:r>
              <a:rPr lang="en-GB" sz="5400" dirty="0" err="1" smtClean="0"/>
              <a:t>réviser</a:t>
            </a:r>
            <a:r>
              <a:rPr lang="en-GB" sz="5400" dirty="0" smtClean="0"/>
              <a:t> pour </a:t>
            </a:r>
          </a:p>
          <a:p>
            <a:pPr algn="ctr"/>
            <a:r>
              <a:rPr lang="en-GB" sz="5400" dirty="0" smtClean="0"/>
              <a:t>un </a:t>
            </a:r>
            <a:r>
              <a:rPr lang="en-GB" sz="5400" dirty="0" err="1" smtClean="0"/>
              <a:t>examen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457439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59" y="2098623"/>
            <a:ext cx="3859967" cy="1929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581" y="2204004"/>
            <a:ext cx="1749704" cy="17192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993" y="4534525"/>
            <a:ext cx="7697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beaucoup manger un </a:t>
            </a:r>
            <a:r>
              <a:rPr lang="en-GB" sz="5400" dirty="0" err="1" smtClean="0"/>
              <a:t>o</a:t>
            </a:r>
            <a:r>
              <a:rPr lang="en-GB" sz="5400" b="1" u="sng" dirty="0" err="1" smtClean="0"/>
              <a:t>s</a:t>
            </a:r>
            <a:endParaRPr lang="fr-FR" sz="5400" b="1" u="sng" dirty="0"/>
          </a:p>
        </p:txBody>
      </p:sp>
    </p:spTree>
    <p:extLst>
      <p:ext uri="{BB962C8B-B14F-4D97-AF65-F5344CB8AC3E}">
        <p14:creationId xmlns:p14="http://schemas.microsoft.com/office/powerpoint/2010/main" val="260396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3359693"/>
          </a:xfrm>
        </p:spPr>
        <p:txBody>
          <a:bodyPr>
            <a:normAutofit/>
          </a:bodyPr>
          <a:lstStyle/>
          <a:p>
            <a:pPr algn="ctr"/>
            <a:r>
              <a:rPr lang="en-GB" sz="6600" b="1" dirty="0" err="1" smtClean="0"/>
              <a:t>Ecoutez</a:t>
            </a:r>
            <a:r>
              <a:rPr lang="en-GB" sz="6600" b="1" dirty="0" smtClean="0"/>
              <a:t> encore </a:t>
            </a:r>
            <a:r>
              <a:rPr lang="en-GB" sz="6600" b="1" dirty="0" err="1" smtClean="0"/>
              <a:t>une</a:t>
            </a:r>
            <a:r>
              <a:rPr lang="en-GB" sz="6600" b="1" dirty="0" smtClean="0"/>
              <a:t> </a:t>
            </a:r>
            <a:r>
              <a:rPr lang="en-GB" sz="6600" b="1" dirty="0" err="1" smtClean="0"/>
              <a:t>fois</a:t>
            </a:r>
            <a:r>
              <a:rPr lang="en-GB" sz="6600" b="1" dirty="0" smtClean="0"/>
              <a:t>, </a:t>
            </a:r>
            <a:r>
              <a:rPr lang="en-GB" sz="6600" b="1" dirty="0" err="1"/>
              <a:t>regardez</a:t>
            </a:r>
            <a:r>
              <a:rPr lang="en-GB" sz="6600" b="1" dirty="0"/>
              <a:t> les mots et </a:t>
            </a:r>
            <a:r>
              <a:rPr lang="en-GB" sz="6600" b="1" dirty="0" err="1"/>
              <a:t>répétez</a:t>
            </a:r>
            <a:endParaRPr lang="fr-FR" sz="6600" b="1" dirty="0"/>
          </a:p>
        </p:txBody>
      </p:sp>
    </p:spTree>
    <p:extLst>
      <p:ext uri="{BB962C8B-B14F-4D97-AF65-F5344CB8AC3E}">
        <p14:creationId xmlns:p14="http://schemas.microsoft.com/office/powerpoint/2010/main" val="2291431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26630" y="4233903"/>
            <a:ext cx="6580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  <a:r>
              <a:rPr lang="en-GB" sz="5400" dirty="0" err="1" smtClean="0">
                <a:solidFill>
                  <a:prstClr val="black"/>
                </a:solidFill>
              </a:rPr>
              <a:t>jouer</a:t>
            </a:r>
            <a:r>
              <a:rPr lang="en-GB" sz="5400" dirty="0" smtClean="0">
                <a:solidFill>
                  <a:prstClr val="black"/>
                </a:solidFill>
              </a:rPr>
              <a:t> au tennis</a:t>
            </a:r>
            <a:endParaRPr lang="fr-FR" sz="54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872" y="1669357"/>
            <a:ext cx="4479792" cy="22398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9407" y="2004841"/>
            <a:ext cx="1714962" cy="168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3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620" y="1737937"/>
            <a:ext cx="3657600" cy="22898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060" y="2107994"/>
            <a:ext cx="1719221" cy="16826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180" y="4512039"/>
            <a:ext cx="8416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  <a:r>
              <a:rPr lang="en-GB" sz="5400" dirty="0" err="1" smtClean="0">
                <a:solidFill>
                  <a:prstClr val="black"/>
                </a:solidFill>
              </a:rPr>
              <a:t>jouer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  <a:r>
              <a:rPr lang="en-GB" sz="5400" dirty="0" smtClean="0">
                <a:solidFill>
                  <a:prstClr val="black"/>
                </a:solidFill>
              </a:rPr>
              <a:t>à des </a:t>
            </a:r>
            <a:r>
              <a:rPr lang="en-GB" sz="5400" dirty="0" err="1" smtClean="0">
                <a:solidFill>
                  <a:prstClr val="black"/>
                </a:solidFill>
              </a:rPr>
              <a:t>jeux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  <a:r>
              <a:rPr lang="en-GB" sz="5400" dirty="0" err="1" smtClean="0">
                <a:solidFill>
                  <a:prstClr val="black"/>
                </a:solidFill>
              </a:rPr>
              <a:t>vidéo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0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852" y="1098028"/>
            <a:ext cx="3309079" cy="33090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345" y="2130479"/>
            <a:ext cx="1719221" cy="16826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4321" y="4572000"/>
            <a:ext cx="7052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  <a:r>
              <a:rPr lang="en-GB" sz="5400" dirty="0" err="1" smtClean="0">
                <a:solidFill>
                  <a:prstClr val="black"/>
                </a:solidFill>
              </a:rPr>
              <a:t>jouer</a:t>
            </a:r>
            <a:r>
              <a:rPr lang="en-GB" sz="5400" dirty="0" smtClean="0">
                <a:solidFill>
                  <a:prstClr val="black"/>
                </a:solidFill>
              </a:rPr>
              <a:t> au football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35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7455" y="1896256"/>
            <a:ext cx="3735130" cy="18675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528" y="2165023"/>
            <a:ext cx="1719221" cy="16887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4223" y="4542020"/>
            <a:ext cx="6768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prstClr val="black"/>
                </a:solidFill>
              </a:rPr>
              <a:t>Il adore </a:t>
            </a:r>
            <a:r>
              <a:rPr lang="en-GB" sz="5400" dirty="0" err="1" smtClean="0">
                <a:solidFill>
                  <a:prstClr val="black"/>
                </a:solidFill>
              </a:rPr>
              <a:t>regarder</a:t>
            </a:r>
            <a:r>
              <a:rPr lang="en-GB" sz="5400" dirty="0" smtClean="0">
                <a:solidFill>
                  <a:prstClr val="black"/>
                </a:solidFill>
              </a:rPr>
              <a:t> la </a:t>
            </a:r>
            <a:r>
              <a:rPr lang="en-GB" sz="5400" dirty="0" err="1" smtClean="0">
                <a:solidFill>
                  <a:prstClr val="black"/>
                </a:solidFill>
              </a:rPr>
              <a:t>télé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97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141" y="1573967"/>
            <a:ext cx="3165339" cy="28631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161" y="2146753"/>
            <a:ext cx="1748550" cy="17175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695" y="4616970"/>
            <a:ext cx="8596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  <a:r>
              <a:rPr lang="en-GB" sz="5400" dirty="0" err="1" smtClean="0">
                <a:solidFill>
                  <a:prstClr val="black"/>
                </a:solidFill>
              </a:rPr>
              <a:t>écouter</a:t>
            </a:r>
            <a:r>
              <a:rPr lang="en-GB" sz="5400" dirty="0" smtClean="0">
                <a:solidFill>
                  <a:prstClr val="black"/>
                </a:solidFill>
              </a:rPr>
              <a:t> de la </a:t>
            </a:r>
            <a:r>
              <a:rPr lang="en-GB" sz="5400" dirty="0" err="1" smtClean="0">
                <a:solidFill>
                  <a:prstClr val="black"/>
                </a:solidFill>
              </a:rPr>
              <a:t>musique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9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1580" y="4233903"/>
            <a:ext cx="6505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</a:t>
            </a:r>
            <a:r>
              <a:rPr lang="en-GB" sz="5400" dirty="0" err="1" smtClean="0"/>
              <a:t>jouer</a:t>
            </a:r>
            <a:r>
              <a:rPr lang="en-GB" sz="5400" dirty="0" smtClean="0"/>
              <a:t> au tennis</a:t>
            </a:r>
            <a:endParaRPr lang="fr-FR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872" y="1669357"/>
            <a:ext cx="4479792" cy="22398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9407" y="2004841"/>
            <a:ext cx="1714962" cy="168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1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2320" y="1022013"/>
            <a:ext cx="3124591" cy="32276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0977" y="2441972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36689" y="4864308"/>
            <a:ext cx="68804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beaucoup </a:t>
            </a:r>
            <a:r>
              <a:rPr lang="en-GB" sz="5400" dirty="0" err="1" smtClean="0">
                <a:solidFill>
                  <a:prstClr val="black"/>
                </a:solidFill>
              </a:rPr>
              <a:t>jouer</a:t>
            </a:r>
            <a:r>
              <a:rPr lang="en-GB" sz="5400" dirty="0" smtClean="0">
                <a:solidFill>
                  <a:prstClr val="black"/>
                </a:solidFill>
              </a:rPr>
              <a:t> du piano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17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6751" y="1020484"/>
            <a:ext cx="3644796" cy="31093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64" y="2575136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6845" y="4909279"/>
            <a:ext cx="7862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  <a:r>
              <a:rPr lang="en-GB" sz="5400" dirty="0" err="1" smtClean="0">
                <a:solidFill>
                  <a:prstClr val="black"/>
                </a:solidFill>
              </a:rPr>
              <a:t>regarder</a:t>
            </a:r>
            <a:r>
              <a:rPr lang="en-GB" sz="5400" dirty="0" smtClean="0">
                <a:solidFill>
                  <a:prstClr val="black"/>
                </a:solidFill>
              </a:rPr>
              <a:t> des </a:t>
            </a:r>
            <a:r>
              <a:rPr lang="en-GB" sz="5400" dirty="0" err="1" smtClean="0">
                <a:solidFill>
                  <a:prstClr val="black"/>
                </a:solidFill>
              </a:rPr>
              <a:t>vidéos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960" y="1105403"/>
            <a:ext cx="2166702" cy="31967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74" y="2179645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7044" y="4699417"/>
            <a:ext cx="7937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manger du popcorn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1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9115" y="1964953"/>
            <a:ext cx="3425252" cy="23655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354" y="2449468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2230" y="4916774"/>
            <a:ext cx="8484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  <a:r>
              <a:rPr lang="en-GB" sz="5400" dirty="0" err="1" smtClean="0">
                <a:solidFill>
                  <a:prstClr val="black"/>
                </a:solidFill>
              </a:rPr>
              <a:t>écouter</a:t>
            </a:r>
            <a:r>
              <a:rPr lang="en-GB" sz="5400" dirty="0" smtClean="0">
                <a:solidFill>
                  <a:prstClr val="black"/>
                </a:solidFill>
              </a:rPr>
              <a:t> la </a:t>
            </a:r>
            <a:r>
              <a:rPr lang="en-GB" sz="5400" dirty="0" err="1" smtClean="0">
                <a:solidFill>
                  <a:prstClr val="black"/>
                </a:solidFill>
              </a:rPr>
              <a:t>professeure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0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4941" y="1074429"/>
            <a:ext cx="3379033" cy="32352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489" y="2426982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4105" y="4646951"/>
            <a:ext cx="69029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prstClr val="black"/>
                </a:solidFill>
              </a:rPr>
              <a:t>Il adore </a:t>
            </a:r>
            <a:r>
              <a:rPr lang="en-GB" sz="5400" dirty="0" err="1" smtClean="0">
                <a:solidFill>
                  <a:prstClr val="black"/>
                </a:solidFill>
              </a:rPr>
              <a:t>acheter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en-GB" sz="5400" dirty="0" smtClean="0">
                <a:solidFill>
                  <a:prstClr val="black"/>
                </a:solidFill>
              </a:rPr>
              <a:t>des provisions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091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1592" y="1732787"/>
            <a:ext cx="2956915" cy="22410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630" y="2254596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4360" y="4422099"/>
            <a:ext cx="75700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</a:t>
            </a:r>
            <a:r>
              <a:rPr lang="en-GB" sz="5400" dirty="0" err="1" smtClean="0">
                <a:solidFill>
                  <a:prstClr val="black"/>
                </a:solidFill>
              </a:rPr>
              <a:t>réviser</a:t>
            </a:r>
            <a:r>
              <a:rPr lang="en-GB" sz="5400" dirty="0" smtClean="0">
                <a:solidFill>
                  <a:prstClr val="black"/>
                </a:solidFill>
              </a:rPr>
              <a:t> pour </a:t>
            </a:r>
          </a:p>
          <a:p>
            <a:pPr algn="ctr"/>
            <a:r>
              <a:rPr lang="en-GB" sz="5400" dirty="0" smtClean="0">
                <a:solidFill>
                  <a:prstClr val="black"/>
                </a:solidFill>
              </a:rPr>
              <a:t>un </a:t>
            </a:r>
            <a:r>
              <a:rPr lang="en-GB" sz="5400" dirty="0" err="1" smtClean="0">
                <a:solidFill>
                  <a:prstClr val="black"/>
                </a:solidFill>
              </a:rPr>
              <a:t>examen</a:t>
            </a:r>
            <a:endParaRPr lang="fr-FR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714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59" y="2098623"/>
            <a:ext cx="3859967" cy="1929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581" y="2204004"/>
            <a:ext cx="1749704" cy="17192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4459" y="4534525"/>
            <a:ext cx="78098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prstClr val="black"/>
                </a:solidFill>
              </a:rPr>
              <a:t>Il </a:t>
            </a:r>
            <a:r>
              <a:rPr lang="en-GB" sz="5400" dirty="0" err="1" smtClean="0">
                <a:solidFill>
                  <a:prstClr val="black"/>
                </a:solidFill>
              </a:rPr>
              <a:t>aime</a:t>
            </a:r>
            <a:r>
              <a:rPr lang="en-GB" sz="5400" dirty="0" smtClean="0">
                <a:solidFill>
                  <a:prstClr val="black"/>
                </a:solidFill>
              </a:rPr>
              <a:t> beaucoup manger un </a:t>
            </a:r>
            <a:r>
              <a:rPr lang="en-GB" sz="5400" dirty="0" err="1" smtClean="0">
                <a:solidFill>
                  <a:prstClr val="black"/>
                </a:solidFill>
              </a:rPr>
              <a:t>o</a:t>
            </a:r>
            <a:r>
              <a:rPr lang="en-GB" sz="5400" b="1" u="sng" dirty="0" err="1" smtClean="0">
                <a:solidFill>
                  <a:prstClr val="black"/>
                </a:solidFill>
              </a:rPr>
              <a:t>s</a:t>
            </a:r>
            <a:endParaRPr lang="fr-FR" sz="5400" b="1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91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552993"/>
              </p:ext>
            </p:extLst>
          </p:nvPr>
        </p:nvGraphicFramePr>
        <p:xfrm>
          <a:off x="1524000" y="1397000"/>
          <a:ext cx="6096000" cy="4235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43840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13370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45996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359" y="1781498"/>
            <a:ext cx="1308318" cy="6551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9535" y="1649564"/>
            <a:ext cx="1321053" cy="1002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581" y="1432111"/>
            <a:ext cx="1415162" cy="135396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076" y="1456490"/>
            <a:ext cx="882569" cy="13052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476" y="3052624"/>
            <a:ext cx="1338583" cy="92414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8145" y="2908360"/>
            <a:ext cx="1136497" cy="117423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4085" y="2961069"/>
            <a:ext cx="1253236" cy="106881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0961" y="3006512"/>
            <a:ext cx="1079879" cy="9779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476" y="4584510"/>
            <a:ext cx="1316344" cy="65817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676" y="4488475"/>
            <a:ext cx="1356769" cy="85024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2038" y="4382047"/>
            <a:ext cx="1063097" cy="10630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8728" y="4545451"/>
            <a:ext cx="1302112" cy="65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97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04462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>Comment-</a:t>
            </a:r>
            <a:r>
              <a:rPr lang="en-GB" b="1" dirty="0" err="1" smtClean="0"/>
              <a:t>dit</a:t>
            </a:r>
            <a:r>
              <a:rPr lang="en-GB" b="1" dirty="0" smtClean="0"/>
              <a:t> on </a:t>
            </a:r>
            <a:r>
              <a:rPr lang="en-GB" b="1" dirty="0" err="1" smtClean="0"/>
              <a:t>en</a:t>
            </a:r>
            <a:r>
              <a:rPr lang="en-GB" b="1" dirty="0" smtClean="0"/>
              <a:t> </a:t>
            </a:r>
            <a:r>
              <a:rPr lang="en-GB" b="1" dirty="0" err="1" smtClean="0"/>
              <a:t>français</a:t>
            </a:r>
            <a:r>
              <a:rPr lang="en-GB" b="1" dirty="0" smtClean="0"/>
              <a:t>?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726" y="1964156"/>
            <a:ext cx="3916785" cy="3525817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sz="2400" dirty="0" smtClean="0"/>
              <a:t>He likes to play tennis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 smtClean="0"/>
              <a:t>He likes playing football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 smtClean="0"/>
              <a:t>He loves to play the piano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 smtClean="0"/>
              <a:t>He likes to watch TV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 smtClean="0"/>
              <a:t>He loves watching videos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 smtClean="0"/>
              <a:t>He likes to listen to music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5511" y="1964156"/>
            <a:ext cx="4129840" cy="3525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7</a:t>
            </a:r>
            <a:r>
              <a:rPr lang="en-GB" sz="2400" dirty="0" smtClean="0"/>
              <a:t>.   He loves eating a bone</a:t>
            </a:r>
          </a:p>
          <a:p>
            <a:pPr marL="0" indent="0">
              <a:buNone/>
            </a:pPr>
            <a:r>
              <a:rPr lang="en-GB" sz="2400" dirty="0"/>
              <a:t>8</a:t>
            </a:r>
            <a:r>
              <a:rPr lang="en-GB" sz="2400" dirty="0" smtClean="0"/>
              <a:t>.   He likes to buy groceries</a:t>
            </a:r>
          </a:p>
          <a:p>
            <a:pPr marL="0" indent="0">
              <a:buNone/>
            </a:pPr>
            <a:r>
              <a:rPr lang="en-GB" sz="2400" dirty="0"/>
              <a:t>9</a:t>
            </a:r>
            <a:r>
              <a:rPr lang="en-GB" sz="2400" dirty="0" smtClean="0"/>
              <a:t>. He likes listening to the teacher</a:t>
            </a:r>
          </a:p>
          <a:p>
            <a:pPr marL="0" indent="0">
              <a:buNone/>
            </a:pPr>
            <a:r>
              <a:rPr lang="en-GB" sz="2400" dirty="0" smtClean="0"/>
              <a:t>10. He loves to eat popcorn</a:t>
            </a:r>
          </a:p>
          <a:p>
            <a:pPr marL="0" indent="0">
              <a:buNone/>
            </a:pPr>
            <a:r>
              <a:rPr lang="en-GB" sz="2400" dirty="0" smtClean="0"/>
              <a:t>11. He likes revising for an exam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1154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16493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Memory test!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47588"/>
            <a:ext cx="7886700" cy="3742385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 marL="0" indent="0">
              <a:buNone/>
            </a:pPr>
            <a:r>
              <a:rPr lang="en-GB" sz="3300" dirty="0"/>
              <a:t>How many of those sentences can do from memory?</a:t>
            </a:r>
          </a:p>
          <a:p>
            <a:endParaRPr lang="en-GB" sz="3300" dirty="0"/>
          </a:p>
          <a:p>
            <a:pPr marL="0" indent="0">
              <a:buNone/>
            </a:pPr>
            <a:r>
              <a:rPr lang="en-GB" sz="3300" dirty="0"/>
              <a:t>With a partner, take turns and the first person who cannot give an example is the loser.</a:t>
            </a:r>
            <a:endParaRPr lang="fr-FR" sz="3300" dirty="0"/>
          </a:p>
        </p:txBody>
      </p:sp>
    </p:spTree>
    <p:extLst>
      <p:ext uri="{BB962C8B-B14F-4D97-AF65-F5344CB8AC3E}">
        <p14:creationId xmlns:p14="http://schemas.microsoft.com/office/powerpoint/2010/main" val="1789619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620" y="1737937"/>
            <a:ext cx="3657600" cy="22898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060" y="2107994"/>
            <a:ext cx="1719221" cy="16826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695" y="4512039"/>
            <a:ext cx="8439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</a:t>
            </a:r>
            <a:r>
              <a:rPr lang="en-GB" sz="5400" dirty="0" err="1" smtClean="0"/>
              <a:t>jouer</a:t>
            </a:r>
            <a:r>
              <a:rPr lang="en-GB" sz="5400" dirty="0"/>
              <a:t> </a:t>
            </a:r>
            <a:r>
              <a:rPr lang="en-GB" sz="5400" dirty="0" smtClean="0"/>
              <a:t>à des </a:t>
            </a:r>
            <a:r>
              <a:rPr lang="en-GB" sz="5400" dirty="0" err="1" smtClean="0"/>
              <a:t>jeux</a:t>
            </a:r>
            <a:r>
              <a:rPr lang="en-GB" sz="5400" dirty="0" smtClean="0"/>
              <a:t> </a:t>
            </a:r>
            <a:r>
              <a:rPr lang="en-GB" sz="5400" dirty="0" err="1" smtClean="0"/>
              <a:t>vidéo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287211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94948"/>
          </a:xfrm>
        </p:spPr>
        <p:txBody>
          <a:bodyPr/>
          <a:lstStyle/>
          <a:p>
            <a:r>
              <a:rPr lang="en-GB" b="1" dirty="0" smtClean="0"/>
              <a:t>Guessing game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pairs, your partner has to think of a pastime from the list. You have to guess by asking yes/no questions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</a:t>
            </a:r>
            <a:r>
              <a:rPr lang="en-GB" dirty="0" smtClean="0"/>
              <a:t>.g.	Il </a:t>
            </a:r>
            <a:r>
              <a:rPr lang="en-GB" dirty="0" err="1" smtClean="0"/>
              <a:t>aime</a:t>
            </a:r>
            <a:r>
              <a:rPr lang="en-GB" dirty="0" smtClean="0"/>
              <a:t> </a:t>
            </a:r>
            <a:r>
              <a:rPr lang="en-GB" dirty="0" err="1" smtClean="0"/>
              <a:t>jouer</a:t>
            </a:r>
            <a:r>
              <a:rPr lang="en-GB" dirty="0" smtClean="0"/>
              <a:t> au tennis?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Il </a:t>
            </a:r>
            <a:r>
              <a:rPr lang="en-GB" dirty="0" err="1" smtClean="0"/>
              <a:t>aime</a:t>
            </a:r>
            <a:r>
              <a:rPr lang="en-GB" dirty="0" smtClean="0"/>
              <a:t> </a:t>
            </a:r>
            <a:r>
              <a:rPr lang="en-GB" dirty="0" err="1" smtClean="0"/>
              <a:t>regarder</a:t>
            </a:r>
            <a:r>
              <a:rPr lang="en-GB" dirty="0" smtClean="0"/>
              <a:t> la </a:t>
            </a:r>
            <a:r>
              <a:rPr lang="en-GB" dirty="0" err="1" smtClean="0"/>
              <a:t>télé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Il </a:t>
            </a:r>
            <a:r>
              <a:rPr lang="en-GB" dirty="0" err="1" smtClean="0"/>
              <a:t>aime</a:t>
            </a:r>
            <a:r>
              <a:rPr lang="en-GB" dirty="0" smtClean="0"/>
              <a:t> </a:t>
            </a:r>
            <a:r>
              <a:rPr lang="en-GB" dirty="0" err="1" smtClean="0"/>
              <a:t>réviser</a:t>
            </a:r>
            <a:r>
              <a:rPr lang="en-GB" dirty="0" smtClean="0"/>
              <a:t> pour un </a:t>
            </a:r>
            <a:r>
              <a:rPr lang="en-GB" dirty="0" err="1" smtClean="0"/>
              <a:t>examen</a:t>
            </a:r>
            <a:r>
              <a:rPr lang="en-GB" dirty="0" smtClean="0"/>
              <a:t>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79023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How long can you keep talking?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See how long you can keep describing pastimes while your partner times you.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Could you make up any more adapting the language you have already practised or what you knew before?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To help: </a:t>
            </a:r>
            <a:r>
              <a:rPr lang="en-GB" i="1" dirty="0" smtClean="0"/>
              <a:t>Il </a:t>
            </a:r>
            <a:r>
              <a:rPr lang="en-GB" i="1" dirty="0" err="1" smtClean="0"/>
              <a:t>aime</a:t>
            </a:r>
            <a:r>
              <a:rPr lang="en-GB" i="1" dirty="0" smtClean="0"/>
              <a:t> </a:t>
            </a:r>
            <a:r>
              <a:rPr lang="en-GB" i="1" dirty="0" err="1" smtClean="0"/>
              <a:t>jouer</a:t>
            </a:r>
            <a:r>
              <a:rPr lang="en-GB" i="1" dirty="0" smtClean="0"/>
              <a:t>…   Il </a:t>
            </a:r>
            <a:r>
              <a:rPr lang="en-GB" i="1" dirty="0" err="1" smtClean="0"/>
              <a:t>aime</a:t>
            </a:r>
            <a:r>
              <a:rPr lang="en-GB" i="1" dirty="0" smtClean="0"/>
              <a:t> </a:t>
            </a:r>
            <a:r>
              <a:rPr lang="en-GB" i="1" dirty="0" err="1" smtClean="0"/>
              <a:t>regarder</a:t>
            </a:r>
            <a:r>
              <a:rPr lang="en-GB" i="1" dirty="0" smtClean="0"/>
              <a:t>…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800780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0531"/>
          </a:xfrm>
        </p:spPr>
        <p:txBody>
          <a:bodyPr/>
          <a:lstStyle/>
          <a:p>
            <a:pPr algn="ctr"/>
            <a:r>
              <a:rPr lang="en-GB" b="1" dirty="0" smtClean="0"/>
              <a:t>Two verbs together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5442"/>
            <a:ext cx="7886700" cy="4801521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/>
              <a:t> </a:t>
            </a:r>
            <a:r>
              <a:rPr lang="en-GB" dirty="0" smtClean="0"/>
              <a:t>                  Il    </a:t>
            </a:r>
            <a:r>
              <a:rPr lang="en-GB" dirty="0" err="1" smtClean="0">
                <a:solidFill>
                  <a:srgbClr val="FF0000"/>
                </a:solidFill>
              </a:rPr>
              <a:t>aime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   </a:t>
            </a:r>
            <a:r>
              <a:rPr lang="en-GB" dirty="0" err="1" smtClean="0"/>
              <a:t>jou</a:t>
            </a:r>
            <a:r>
              <a:rPr lang="en-GB" dirty="0" err="1" smtClean="0">
                <a:solidFill>
                  <a:srgbClr val="FF0000"/>
                </a:solidFill>
              </a:rPr>
              <a:t>er</a:t>
            </a:r>
            <a:endParaRPr lang="en-GB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 smtClean="0"/>
              <a:t>		    = He  </a:t>
            </a:r>
            <a:r>
              <a:rPr lang="en-GB" dirty="0" smtClean="0">
                <a:solidFill>
                  <a:srgbClr val="FF0000"/>
                </a:solidFill>
              </a:rPr>
              <a:t>likes</a:t>
            </a:r>
            <a:r>
              <a:rPr lang="en-GB" dirty="0" smtClean="0"/>
              <a:t>     to play/playing</a:t>
            </a:r>
          </a:p>
          <a:p>
            <a:pPr marL="0" indent="0">
              <a:buNone/>
            </a:pPr>
            <a:r>
              <a:rPr lang="en-GB" dirty="0" smtClean="0"/>
              <a:t>The first verb is called the MAIN VERB</a:t>
            </a:r>
          </a:p>
          <a:p>
            <a:pPr marL="0" indent="0">
              <a:buNone/>
            </a:pPr>
            <a:r>
              <a:rPr lang="en-GB" dirty="0" smtClean="0"/>
              <a:t>The second verb is in the INFINITIVE (ends  –</a:t>
            </a:r>
            <a:r>
              <a:rPr lang="en-GB" dirty="0" err="1" smtClean="0"/>
              <a:t>er</a:t>
            </a:r>
            <a:r>
              <a:rPr lang="en-GB" dirty="0" smtClean="0"/>
              <a:t> here)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RULE: when two verbs go together, the second one is in the infinitive.</a:t>
            </a:r>
          </a:p>
          <a:p>
            <a:pPr marL="0" indent="0">
              <a:buNone/>
            </a:pPr>
            <a:r>
              <a:rPr lang="en-GB" dirty="0" smtClean="0"/>
              <a:t>Make up some examples.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1398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852" y="1098028"/>
            <a:ext cx="3309079" cy="33090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345" y="2130479"/>
            <a:ext cx="1719221" cy="16826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6728" y="4534524"/>
            <a:ext cx="6955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</a:t>
            </a:r>
            <a:r>
              <a:rPr lang="en-GB" sz="5400" dirty="0" err="1" smtClean="0"/>
              <a:t>jouer</a:t>
            </a:r>
            <a:r>
              <a:rPr lang="en-GB" sz="5400" dirty="0" smtClean="0"/>
              <a:t> au football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14833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7455" y="1896256"/>
            <a:ext cx="3735130" cy="18675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528" y="2165023"/>
            <a:ext cx="1719221" cy="16887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9311" y="4542020"/>
            <a:ext cx="6902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Il adore </a:t>
            </a:r>
            <a:r>
              <a:rPr lang="en-GB" sz="5400" dirty="0" err="1" smtClean="0"/>
              <a:t>regarder</a:t>
            </a:r>
            <a:r>
              <a:rPr lang="en-GB" sz="5400" dirty="0" smtClean="0"/>
              <a:t> la </a:t>
            </a:r>
            <a:r>
              <a:rPr lang="en-GB" sz="5400" dirty="0" err="1" smtClean="0"/>
              <a:t>télé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396185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141" y="1573967"/>
            <a:ext cx="3165339" cy="28631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161" y="2146753"/>
            <a:ext cx="1748550" cy="17175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2249" y="4616970"/>
            <a:ext cx="8641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</a:t>
            </a:r>
            <a:r>
              <a:rPr lang="en-GB" sz="5400" dirty="0" err="1" smtClean="0"/>
              <a:t>écouter</a:t>
            </a:r>
            <a:r>
              <a:rPr lang="en-GB" sz="5400" dirty="0" smtClean="0"/>
              <a:t> de la </a:t>
            </a:r>
            <a:r>
              <a:rPr lang="en-GB" sz="5400" dirty="0" err="1" smtClean="0"/>
              <a:t>musique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218122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2320" y="1022013"/>
            <a:ext cx="3124591" cy="32276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0977" y="2441972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9430" y="4864308"/>
            <a:ext cx="78548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beaucoup </a:t>
            </a:r>
            <a:r>
              <a:rPr lang="en-GB" sz="5400" dirty="0" err="1" smtClean="0"/>
              <a:t>jouer</a:t>
            </a:r>
            <a:r>
              <a:rPr lang="en-GB" sz="5400" dirty="0" smtClean="0"/>
              <a:t> </a:t>
            </a:r>
          </a:p>
          <a:p>
            <a:pPr algn="ctr"/>
            <a:r>
              <a:rPr lang="en-GB" sz="5400" dirty="0" smtClean="0"/>
              <a:t>du piano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117614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6751" y="1020484"/>
            <a:ext cx="3644796" cy="31093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64" y="2575136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6964" y="4909279"/>
            <a:ext cx="7854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</a:t>
            </a:r>
            <a:r>
              <a:rPr lang="en-GB" sz="5400" dirty="0" err="1" smtClean="0"/>
              <a:t>regarder</a:t>
            </a:r>
            <a:r>
              <a:rPr lang="en-GB" sz="5400" dirty="0" smtClean="0"/>
              <a:t> des </a:t>
            </a:r>
            <a:r>
              <a:rPr lang="en-GB" sz="5400" dirty="0" err="1" smtClean="0"/>
              <a:t>vidéos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133206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0465" y="1082918"/>
            <a:ext cx="2166702" cy="31967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74" y="2179645"/>
            <a:ext cx="1749704" cy="171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4459" y="4811843"/>
            <a:ext cx="7772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Il </a:t>
            </a:r>
            <a:r>
              <a:rPr lang="en-GB" sz="5400" dirty="0" err="1" smtClean="0"/>
              <a:t>aime</a:t>
            </a:r>
            <a:r>
              <a:rPr lang="en-GB" sz="5400" dirty="0" smtClean="0"/>
              <a:t> manger du popcorn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125947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</TotalTime>
  <Words>334</Words>
  <Application>Microsoft Office PowerPoint</Application>
  <PresentationFormat>On-screen Show (4:3)</PresentationFormat>
  <Paragraphs>70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Qu’est-ce Spotty  aime faire? What does Spotty like doing?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Ecoutez encore une fois, regardez les mots et répétez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Comment-dit on en français?</vt:lpstr>
      <vt:lpstr>Memory test!</vt:lpstr>
      <vt:lpstr>Guessing game</vt:lpstr>
      <vt:lpstr>How long can you keep talking?</vt:lpstr>
      <vt:lpstr>Two verbs together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Talking about what you’re going to</dc:title>
  <dc:creator>Steven Smith</dc:creator>
  <cp:lastModifiedBy>Steven Smith</cp:lastModifiedBy>
  <cp:revision>46</cp:revision>
  <dcterms:created xsi:type="dcterms:W3CDTF">2018-04-25T09:48:45Z</dcterms:created>
  <dcterms:modified xsi:type="dcterms:W3CDTF">2020-02-11T15:58:07Z</dcterms:modified>
</cp:coreProperties>
</file>